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5143500"/>
  <p:notesSz cx="6858000" cy="9144000"/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6a50203eb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6a50203eb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a50203eb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a50203eb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6a50203eb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6a50203eb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6a50203eb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6a50203eb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50203eb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50203eb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50203eb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50203eb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6a50203eb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6a50203eb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a50203eb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6a50203eb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6a50203eb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6a50203eb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6a50203eb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6a50203eb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f4c064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f4c064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50203eb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6a50203eb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6a50203eb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6a50203eb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3d1cbf6a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3d1cbf6a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c3d1cbf6a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c3d1cbf6a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c3d1cbf6a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c3d1cbf6a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c3d1cbf6a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c3d1cbf6a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cfe990a9f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cfe990a9f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cfe990a9f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cfe990a9f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cf4c0643c_0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cf4c0643c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cfe990a9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cfe990a9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f4c0643c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f4c0643c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cfe990a9f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cfe990a9f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cfe990a9f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cfe990a9f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fe990a9f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fe990a9f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cfe990a9f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cfe990a9f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fe990a9f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cfe990a9f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f4c0643c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f4c0643c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f4c0643c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cf4c0643c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f4c0643c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cf4c0643c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6a50203eb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6a50203e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a50203eb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a50203eb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a50203eb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a50203eb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wiki.blender.org/wiki/Source/Architecture/ID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源码解析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blend</a:t>
            </a:r>
            <a:r>
              <a:rPr lang="zh-CN" altLang="en-US">
                <a:ea typeface="宋体" panose="02010600030101010101" pitchFamily="2" charset="-122"/>
              </a:rPr>
              <a:t>文件读写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2110" y="282638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7950" y="3717864"/>
            <a:ext cx="2988574" cy="12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</a:t>
            </a:r>
            <a:r>
              <a:rPr lang="zh-TW"/>
              <a:t>成员（部分）</a:t>
            </a:r>
            <a:endParaRPr lang="zh-TW"/>
          </a:p>
        </p:txBody>
      </p:sp>
      <p:sp>
        <p:nvSpPr>
          <p:cNvPr id="123" name="Google Shape;123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60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next prev指针，用于构成链表</a:t>
            </a:r>
            <a:endParaRPr sz="1200"/>
          </a:p>
          <a:p>
            <a:pPr marL="457200" lvl="0" indent="-260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name：一个char[66]，实际上包含类型和名字，前两个字符是ID_Type，也就是说Blender里命名最多64个字符。例如场景里一个Cube，实际name叫OBCube，可以用宏GS(name)得到ID_Type</a:t>
            </a:r>
            <a:endParaRPr sz="1200"/>
          </a:p>
          <a:p>
            <a:pPr marL="457200" lvl="0" indent="-260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properties：存任意用户数据</a:t>
            </a:r>
            <a:endParaRPr sz="1200"/>
          </a:p>
          <a:p>
            <a:pPr marL="457200" lvl="0" indent="-260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tag：运行时标记，不保存</a:t>
            </a:r>
            <a:endParaRPr sz="1200"/>
          </a:p>
          <a:p>
            <a:pPr marL="457200" lvl="0" indent="-260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flag：持久标记</a:t>
            </a:r>
            <a:endParaRPr sz="1200"/>
          </a:p>
          <a:p>
            <a:pPr marL="457200" lvl="0" indent="-260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●"/>
            </a:pPr>
            <a:r>
              <a:rPr lang="zh-TW" sz="1200"/>
              <a:t>us：引用计数，引用计数为0的不会保存到blend文件，除非打了LIB_FAKEUSER标记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22062" y="2692100"/>
            <a:ext cx="3299874" cy="2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ID</a:t>
            </a:r>
            <a:r>
              <a:rPr lang="zh-CN" altLang="en-US">
                <a:ea typeface="宋体" panose="02010600030101010101" pitchFamily="2" charset="-122"/>
              </a:rPr>
              <a:t>链表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976975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>
                <a:ea typeface="宋体" panose="02010600030101010101" pitchFamily="2" charset="-122"/>
              </a:rPr>
              <a:t>创建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都会走到</a:t>
            </a:r>
            <a:r>
              <a:rPr lang="en-US" altLang="zh-CN" sz="1600">
                <a:ea typeface="宋体" panose="02010600030101010101" pitchFamily="2" charset="-122"/>
              </a:rPr>
              <a:t>BKE_libblock_alloc</a:t>
            </a:r>
            <a:r>
              <a:rPr lang="zh-CN" altLang="en-US" sz="1600">
                <a:ea typeface="宋体" panose="02010600030101010101" pitchFamily="2" charset="-122"/>
              </a:rPr>
              <a:t>，如果是添加到场景，会将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添加到</a:t>
            </a:r>
            <a:r>
              <a:rPr lang="en-US" altLang="zh-CN" sz="1600">
                <a:ea typeface="宋体" panose="02010600030101010101" pitchFamily="2" charset="-122"/>
              </a:rPr>
              <a:t>Main</a:t>
            </a:r>
            <a:r>
              <a:rPr lang="zh-CN" altLang="en-US" sz="1600">
                <a:ea typeface="宋体" panose="02010600030101010101" pitchFamily="2" charset="-122"/>
              </a:rPr>
              <a:t>下对应链表，且新</a:t>
            </a:r>
            <a:r>
              <a:rPr lang="en-US" altLang="zh-CN" sz="1600">
                <a:ea typeface="宋体" panose="02010600030101010101" pitchFamily="2" charset="-122"/>
              </a:rPr>
              <a:t>ID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us</a:t>
            </a:r>
            <a:r>
              <a:rPr lang="zh-CN" altLang="en-US" sz="1600">
                <a:ea typeface="宋体" panose="02010600030101010101" pitchFamily="2" charset="-122"/>
              </a:rPr>
              <a:t>使用计数为</a:t>
            </a:r>
            <a:r>
              <a:rPr lang="en-US" altLang="zh-CN" sz="1600">
                <a:ea typeface="宋体" panose="02010600030101010101" pitchFamily="2" charset="-122"/>
              </a:rPr>
              <a:t>1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1925" y="1725295"/>
            <a:ext cx="3740150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DNA &amp; RNA</a:t>
            </a:r>
            <a:endParaRPr lang="zh-TW"/>
          </a:p>
        </p:txBody>
      </p:sp>
      <p:sp>
        <p:nvSpPr>
          <p:cNvPr id="130" name="Google Shape;130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DNA带有所有遗传信息，可以生殖克隆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RNA通过DNA生成蛋白质</a:t>
            </a:r>
            <a:endParaRPr lang="zh-TW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8400" y="2437700"/>
            <a:ext cx="8627199" cy="24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DNA &amp; RNA</a:t>
            </a:r>
            <a:endParaRPr lang="zh-TW"/>
          </a:p>
        </p:txBody>
      </p:sp>
      <p:sp>
        <p:nvSpPr>
          <p:cNvPr id="137" name="Google Shape;137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DNA</a:t>
            </a:r>
            <a:r>
              <a:rPr lang="zh-TW" sz="1400"/>
              <a:t>用于持久化到blend文件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RNA用于UI Python绑定等内部系统使用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对比一些游戏引擎，相当于把对象序列化部分作为DNA，反射系统作为RNA</a:t>
            </a:r>
            <a:endParaRPr sz="14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47925" y="2331563"/>
            <a:ext cx="40481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对比UE的UHT（Unreal Header Tool）</a:t>
            </a:r>
            <a:endParaRPr lang="zh-TW"/>
          </a:p>
        </p:txBody>
      </p:sp>
      <p:sp>
        <p:nvSpPr>
          <p:cNvPr id="144" name="Google Shape;144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UE用UCLASS UPROPERTY等</a:t>
            </a:r>
            <a:r>
              <a:rPr lang="zh-TW"/>
              <a:t>标注代码，用UHT预处理生成.generated.h和.gen.cpp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blender用makesdna和makesrna生成DNA和RNA，比UE简单</a:t>
            </a:r>
            <a:endParaRPr lang="zh-TW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4" y="3037350"/>
            <a:ext cx="5116677" cy="210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43500" y="2464975"/>
            <a:ext cx="4000498" cy="26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SDNA</a:t>
            </a:r>
            <a:r>
              <a:rPr lang="zh-TW"/>
              <a:t>（Structure DNA）</a:t>
            </a:r>
            <a:endParaRPr lang="zh-TW"/>
          </a:p>
        </p:txBody>
      </p:sp>
      <p:sp>
        <p:nvSpPr>
          <p:cNvPr id="152" name="Google Shape;152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倒数第二个file block为SDNA块，其header以DNA1开头，data段以SDNA开头，通过它能够解释前面区块内容，之前的block data都是结构体内存，SDNA能解释结构体每个offset的内存代表什么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NAME：所有用到的字段名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TYPE：所有类型名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TLEN：类型长度（字节）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STRC：结构体布局</a:t>
            </a:r>
            <a:endParaRPr lang="zh-TW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30013" y="3858475"/>
            <a:ext cx="4083974" cy="1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NAME</a:t>
            </a:r>
            <a:r>
              <a:rPr lang="zh-TW"/>
              <a:t>字段名</a:t>
            </a:r>
            <a:endParaRPr lang="zh-TW"/>
          </a:p>
        </p:txBody>
      </p:sp>
      <p:sp>
        <p:nvSpPr>
          <p:cNvPr id="159" name="Google Shape;159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以NAME</a:t>
            </a:r>
            <a:r>
              <a:rPr lang="zh-TW"/>
              <a:t>开头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一个int表示NAME总数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每个NAME是以\0结尾的字符串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注意指针、数组是随NAME而不是随TYPE的，会出现*next，_pad[2]之类NAME，但不会出现void*, char[2]之类TYPE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4850" y="2969875"/>
            <a:ext cx="77343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TYPE</a:t>
            </a:r>
            <a:r>
              <a:rPr lang="zh-TW"/>
              <a:t>类型名</a:t>
            </a:r>
            <a:endParaRPr lang="zh-TW"/>
          </a:p>
        </p:txBody>
      </p:sp>
      <p:sp>
        <p:nvSpPr>
          <p:cNvPr id="166" name="Google Shape;166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以TYPE</a:t>
            </a:r>
            <a:r>
              <a:rPr lang="zh-TW"/>
              <a:t>开头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TYPE总数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以\0结尾的TYPE名</a:t>
            </a:r>
            <a:endParaRPr lang="zh-TW"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8438" y="3221099"/>
            <a:ext cx="6867124" cy="18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TLEN</a:t>
            </a:r>
            <a:r>
              <a:rPr lang="zh-TW"/>
              <a:t>类型长度</a:t>
            </a:r>
            <a:endParaRPr lang="zh-TW"/>
          </a:p>
        </p:txBody>
      </p:sp>
      <p:sp>
        <p:nvSpPr>
          <p:cNvPr id="173" name="Google Shape;173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以TLEN</a:t>
            </a:r>
            <a:r>
              <a:rPr lang="zh-TW"/>
              <a:t>开头，后面不用跟数量，因为TLEN总数和TYPE相同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每个short表示对应TYPE占字节数</a:t>
            </a:r>
            <a:endParaRPr lang="zh-TW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57346" y="3153846"/>
            <a:ext cx="5629300" cy="17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STRC</a:t>
            </a:r>
            <a:r>
              <a:rPr lang="zh-TW"/>
              <a:t>结构体</a:t>
            </a:r>
            <a:endParaRPr lang="zh-TW"/>
          </a:p>
        </p:txBody>
      </p:sp>
      <p:sp>
        <p:nvSpPr>
          <p:cNvPr id="180" name="Google Shape;180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STRC</a:t>
            </a:r>
            <a:r>
              <a:rPr lang="zh-TW"/>
              <a:t>开头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结构体总数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每个结构体，先用short表示TYPE编号，接下来一个short代表有多少字段，然后依次描述各字段，分别是字段类型的TYPE编号和字段名的NAME编号</a:t>
            </a:r>
            <a:endParaRPr lang="zh-TW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25875" y="3008500"/>
            <a:ext cx="5692249" cy="18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 lang="zh-TW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blend</a:t>
            </a:r>
            <a:r>
              <a:rPr lang="zh-CN" altLang="en-US">
                <a:ea typeface="宋体" panose="02010600030101010101" pitchFamily="2" charset="-122"/>
              </a:rPr>
              <a:t>文件里有什么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ID DNA</a:t>
            </a:r>
            <a:r>
              <a:rPr lang="zh-CN" altLang="en-US">
                <a:ea typeface="宋体" panose="02010600030101010101" pitchFamily="2" charset="-122"/>
              </a:rPr>
              <a:t>概念</a:t>
            </a:r>
            <a:endParaRPr lang="en-US" alt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zh-TW">
                <a:ea typeface="宋体" panose="02010600030101010101" pitchFamily="2" charset="-122"/>
              </a:rPr>
              <a:t>保存场景到文件</a:t>
            </a:r>
            <a:r>
              <a:rPr lang="en-US" altLang="zh-CN">
                <a:ea typeface="宋体" panose="02010600030101010101" pitchFamily="2" charset="-122"/>
              </a:rPr>
              <a:t> / </a:t>
            </a:r>
            <a:r>
              <a:rPr lang="zh-CN" altLang="en-US">
                <a:ea typeface="宋体" panose="02010600030101010101" pitchFamily="2" charset="-122"/>
              </a:rPr>
              <a:t>读出文件到场景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DNAstr</a:t>
            </a:r>
            <a:r>
              <a:rPr lang="zh-TW"/>
              <a:t>数组</a:t>
            </a:r>
            <a:endParaRPr lang="zh-TW"/>
          </a:p>
        </p:txBody>
      </p:sp>
      <p:sp>
        <p:nvSpPr>
          <p:cNvPr id="187" name="Google Shape;187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通过makesdna项目生成DNAstr数组，就是SDNA块data的内容</a:t>
            </a:r>
            <a:endParaRPr lang="zh-TW"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841" y="2571750"/>
            <a:ext cx="45679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76375" y="2607025"/>
            <a:ext cx="3622750" cy="2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makesdna</a:t>
            </a:r>
            <a:endParaRPr lang="zh-TW"/>
          </a:p>
        </p:txBody>
      </p:sp>
      <p:sp>
        <p:nvSpPr>
          <p:cNvPr id="195" name="Google Shape;195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blender的cmakelists下指定SRC_DNA_INC，即要处理的所有DNA文件，这些会输出到dna_includes_as_strings.h，参与构建makesdna可执行文件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makesdna项目构建时运行可执行文件，遍历makesdna目录下文件， 生成</a:t>
            </a:r>
            <a:r>
              <a:rPr lang="zh-TW" sz="1400"/>
              <a:t>dna.c dna_type_offsets.h和dna_verify.c</a:t>
            </a:r>
            <a:endParaRPr sz="1400"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437675"/>
            <a:ext cx="3134349" cy="2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54838" y="2939850"/>
            <a:ext cx="3433674" cy="21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09000" y="3354225"/>
            <a:ext cx="2535000" cy="16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makesdna流程</a:t>
            </a:r>
            <a:endParaRPr lang="zh-TW"/>
          </a:p>
        </p:txBody>
      </p:sp>
      <p:sp>
        <p:nvSpPr>
          <p:cNvPr id="204" name="Google Shape;204;p33"/>
          <p:cNvSpPr txBox="1"/>
          <p:nvPr>
            <p:ph type="body" idx="1"/>
          </p:nvPr>
        </p:nvSpPr>
        <p:spPr>
          <a:xfrm>
            <a:off x="311700" y="1152475"/>
            <a:ext cx="683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输出SDNA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输出NAME、NAME总数，逐个输出NAME名称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4字节对齐，下同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输出TYPE、TYPE总数，逐个输出TYPE名称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输出TLEN，逐个输出每个类型长度short值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输出STRC、STRC总数，所有STRC内容（注：实际数据存储于structdata里，structs数组存每个结构体信息在structdata上的指针）</a:t>
            </a:r>
            <a:endParaRPr sz="16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95255" y="0"/>
            <a:ext cx="19487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读写文件</a:t>
            </a:r>
            <a:endParaRPr lang="zh-TW"/>
          </a:p>
        </p:txBody>
      </p:sp>
      <p:sp>
        <p:nvSpPr>
          <p:cNvPr id="211" name="Google Shape;211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写文件相当于dump内存，不需编码，速度很快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读文件加载一块内存，需要版本兼容，且需要link重新建立指针</a:t>
            </a:r>
            <a:endParaRPr lang="zh-TW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writefile</a:t>
            </a:r>
            <a:endParaRPr lang="zh-TW"/>
          </a:p>
        </p:txBody>
      </p:sp>
      <p:sp>
        <p:nvSpPr>
          <p:cNvPr id="217" name="Google Shape;217;p35"/>
          <p:cNvSpPr txBox="1"/>
          <p:nvPr>
            <p:ph type="body" idx="1"/>
          </p:nvPr>
        </p:nvSpPr>
        <p:spPr>
          <a:xfrm>
            <a:off x="311700" y="1152475"/>
            <a:ext cx="59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主流程在write_file_handle里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Main结构体包含所有ID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memfile用于undo redo，存盘不用</a:t>
            </a:r>
            <a:endParaRPr lang="zh-TW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写文件头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写renderinfo（REND开头）block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写缩略图（TEST开头）block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写全局信息（GLOB开头）block</a:t>
            </a:r>
            <a:endParaRPr lang="zh-TW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…</a:t>
            </a:r>
            <a:endParaRPr lang="zh-TW"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15098" y="1152475"/>
            <a:ext cx="2801450" cy="38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 IDs</a:t>
            </a:r>
            <a:endParaRPr lang="zh-TW"/>
          </a:p>
        </p:txBody>
      </p:sp>
      <p:sp>
        <p:nvSpPr>
          <p:cNvPr id="224" name="Google Shape;224;p36"/>
          <p:cNvSpPr txBox="1"/>
          <p:nvPr>
            <p:ph type="body" idx="1"/>
          </p:nvPr>
        </p:nvSpPr>
        <p:spPr>
          <a:xfrm>
            <a:off x="311700" y="1152475"/>
            <a:ext cx="6118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遍历Main结构体各ID list，顺序为INDEX_ID_WM减到INDEX_ID_LI，依赖关系顶层到底层，所以blend文件里第一个ID块一定是wmWindowManager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分配一个对应类型大小的buffer，之后写入每个同类ID都用这个buffer缓存临时数据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遍历该类型链表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如果遍历ID的us使用计数为0，则跳过写入文件（被标记删除但可以undo redo回来的ID）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将要写入文件的ID memcpy到buffer，将tag us prev next等runtime only字段清空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走id_type-&gt;blend_write()，这相当于多态，例如Object走的是object_blend_write()</a:t>
            </a:r>
            <a:endParaRPr sz="1200"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68939" y="0"/>
            <a:ext cx="26750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举例：object_blend_write</a:t>
            </a:r>
            <a:endParaRPr lang="zh-TW"/>
          </a:p>
        </p:txBody>
      </p:sp>
      <p:sp>
        <p:nvSpPr>
          <p:cNvPr id="231" name="Google Shape;231;p37"/>
          <p:cNvSpPr txBox="1"/>
          <p:nvPr>
            <p:ph type="body" idx="1"/>
          </p:nvPr>
        </p:nvSpPr>
        <p:spPr>
          <a:xfrm>
            <a:off x="311700" y="1152475"/>
            <a:ext cx="4422300" cy="3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BLO_write_id_struct将Object</a:t>
            </a:r>
            <a:r>
              <a:rPr lang="zh-TW"/>
              <a:t>数据写入文件，此时值成员已经保存完成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对于指针成员，通常ID具有所有权，相当于unique_ptr，被指向的数据也叫subdata，通常会写入跟在ID block之后的DATA block。一般来说要避免不同ID的指针成员指向同一块subdata，否则写文件容易出问题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BKE_id_blend_write写ID部分指向的subdata，后续代码写Object其他指向的subdata</a:t>
            </a:r>
            <a:endParaRPr lang="zh-TW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32163" y="0"/>
            <a:ext cx="431182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举例：BKE_modifier_blend_write</a:t>
            </a:r>
            <a:endParaRPr lang="zh-TW"/>
          </a:p>
        </p:txBody>
      </p:sp>
      <p:sp>
        <p:nvSpPr>
          <p:cNvPr id="238" name="Google Shape;238;p3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Object内有</a:t>
            </a:r>
            <a:r>
              <a:rPr lang="zh-TW" sz="1500"/>
              <a:t>ListBase modifiers，这是一个由ModifierData构成的链表，ModifierData不是ID子类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遍历modifier，走每个modifier的blendWrite，将其写入一个DATA block，且header里的地址为保存时结构体地址</a:t>
            </a:r>
            <a:endParaRPr sz="1500"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3275229"/>
            <a:ext cx="3667576" cy="18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87900" y="3588399"/>
            <a:ext cx="4528300" cy="11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Bevel modifier D</a:t>
            </a:r>
            <a:r>
              <a:rPr lang="zh-TW"/>
              <a:t>ata block</a:t>
            </a:r>
            <a:endParaRPr lang="zh-TW"/>
          </a:p>
        </p:txBody>
      </p:sp>
      <p:sp>
        <p:nvSpPr>
          <p:cNvPr id="246" name="Google Shape;246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block header以DATA</a:t>
            </a:r>
            <a:r>
              <a:rPr lang="zh-TW"/>
              <a:t>开头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块长度0x000000f8即248字节，也就是sizeof(BevelModifierData)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保存时地址为0x000001e16cbfef88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类型编号0x0000014c==332，在dna_type_offsets.h里可以看到_SDNA_TYPE_BevelModifierData=332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数据块内有一个BevelModifierData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接下来248个字节就是该BevelModifierData内容，开头成员是next和prev指针，这里只加了一个modifier所以都是NULL</a:t>
            </a:r>
            <a:endParaRPr lang="zh-TW"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725" y="4076925"/>
            <a:ext cx="8144549" cy="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writefile end</a:t>
            </a:r>
            <a:endParaRPr lang="zh-TW"/>
          </a:p>
        </p:txBody>
      </p:sp>
      <p:sp>
        <p:nvSpPr>
          <p:cNvPr id="253" name="Google Shape;253;p40"/>
          <p:cNvSpPr txBox="1"/>
          <p:nvPr>
            <p:ph type="body" idx="1"/>
          </p:nvPr>
        </p:nvSpPr>
        <p:spPr>
          <a:xfrm>
            <a:off x="311700" y="1152475"/>
            <a:ext cx="45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写library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写userdef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写SDNA块，以DNA1</a:t>
            </a:r>
            <a:r>
              <a:rPr lang="zh-TW"/>
              <a:t>开头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ENDB块</a:t>
            </a:r>
            <a:r>
              <a:rPr lang="zh-TW"/>
              <a:t>结束</a:t>
            </a:r>
            <a:endParaRPr lang="zh-TW"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79172" y="1288375"/>
            <a:ext cx="4134351" cy="31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</a:t>
            </a:r>
            <a:r>
              <a:rPr lang="zh-TW"/>
              <a:t>文件内容</a:t>
            </a:r>
            <a:endParaRPr lang="zh-TW"/>
          </a:p>
        </p:txBody>
      </p:sp>
      <p:sp>
        <p:nvSpPr>
          <p:cNvPr id="68" name="Google Shape;68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二进制文件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https://github.com/blender/blender/blob/master/doc/blender_file_format/mystery_of_the_blend.html</a:t>
            </a:r>
            <a:endParaRPr lang="zh-TW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525" y="2397699"/>
            <a:ext cx="2988574" cy="12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525" y="3912477"/>
            <a:ext cx="2988575" cy="123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88800" y="2286935"/>
            <a:ext cx="6055199" cy="15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05" y="3752215"/>
            <a:ext cx="2338070" cy="13912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readfile</a:t>
            </a:r>
            <a:endParaRPr lang="zh-TW"/>
          </a:p>
        </p:txBody>
      </p:sp>
      <p:sp>
        <p:nvSpPr>
          <p:cNvPr id="260" name="Google Shape;260;p41"/>
          <p:cNvSpPr txBox="1"/>
          <p:nvPr>
            <p:ph type="body" idx="1"/>
          </p:nvPr>
        </p:nvSpPr>
        <p:spPr>
          <a:xfrm>
            <a:off x="311700" y="1152475"/>
            <a:ext cx="5758200" cy="3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读取文件</a:t>
            </a:r>
            <a:r>
              <a:rPr lang="zh-TW"/>
              <a:t>主</a:t>
            </a:r>
            <a:r>
              <a:rPr lang="zh-TW"/>
              <a:t>入口BLO_read_from_file，返回的BlendFileData里有个Main结构体，把文件存的所有ID读到Main里</a:t>
            </a:r>
            <a:endParaRPr lang="zh-TW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 decode_blender_header解码文件头，获取字长、大小端等信息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read_file_dna里读取所有块，将其放入FileData的bhead_list链表，当读到SDNA块时，用它初始化FileData的filesdna结构体，这是保存文件时的SDNA，会调用set_compare_flags_for_struct判断是否与当前</a:t>
            </a:r>
            <a:r>
              <a:rPr lang="zh-TW"/>
              <a:t>blender</a:t>
            </a:r>
            <a:r>
              <a:rPr lang="zh-TW"/>
              <a:t>版本的SDNA一致</a:t>
            </a:r>
            <a:endParaRPr lang="zh-TW"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58175" y="16350"/>
            <a:ext cx="2969949" cy="18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58175" y="1864724"/>
            <a:ext cx="2969950" cy="16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readfile</a:t>
            </a:r>
            <a:endParaRPr lang="zh-TW"/>
          </a:p>
        </p:txBody>
      </p:sp>
      <p:sp>
        <p:nvSpPr>
          <p:cNvPr id="268" name="Google Shape;268;p42"/>
          <p:cNvSpPr txBox="1"/>
          <p:nvPr>
            <p:ph type="body" idx="1"/>
          </p:nvPr>
        </p:nvSpPr>
        <p:spPr>
          <a:xfrm>
            <a:off x="311700" y="1152475"/>
            <a:ext cx="539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blo_read_file_internal里</a:t>
            </a:r>
            <a:r>
              <a:rPr lang="zh-TW"/>
              <a:t>创建新Main，然后逐个处理block header</a:t>
            </a:r>
            <a:endParaRPr lang="zh-TW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4. 对于ID block，会走进read_libblock</a:t>
            </a:r>
            <a:endParaRPr lang="zh-TW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61400" y="1170125"/>
            <a:ext cx="3130201" cy="343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读取ID</a:t>
            </a:r>
            <a:endParaRPr lang="zh-TW"/>
          </a:p>
        </p:txBody>
      </p:sp>
      <p:sp>
        <p:nvSpPr>
          <p:cNvPr id="275" name="Google Shape;275;p43"/>
          <p:cNvSpPr txBox="1"/>
          <p:nvPr>
            <p:ph type="body" idx="1"/>
          </p:nvPr>
        </p:nvSpPr>
        <p:spPr>
          <a:xfrm>
            <a:off x="311700" y="1152475"/>
            <a:ext cx="539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read_struct读取ID，如果当前SDNA和文件SDNA不一致，则调用DNA_struct_reconstruct，在reconstruct_struct里生成当前内存布局的ID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根据ID name得出具体类型（Object Mesh等）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读到不认识的ID，则跳过该block，否则将其插入Main的对应链表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read_data_into_datamap里读取后续的Data块，也就是ID的subdata，读取方式依然是read_struct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direct_link_id将指针链接到正确地址，内部调用BLO_read_data_address将保存文件的旧地址更新为实际地址</a:t>
            </a:r>
            <a:endParaRPr sz="1400"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44005" y="0"/>
            <a:ext cx="3399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readfile</a:t>
            </a:r>
            <a:endParaRPr lang="zh-TW"/>
          </a:p>
        </p:txBody>
      </p:sp>
      <p:sp>
        <p:nvSpPr>
          <p:cNvPr id="282" name="Google Shape;282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最后执行lib_link_all，处理ID之间的引用关系，ID不可以相互持有，但可能相互引用，例如一个Cube Object的data指针可以指向一个Cube Mesh</a:t>
            </a:r>
            <a:endParaRPr lang="zh-TW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总结</a:t>
            </a:r>
            <a:endParaRPr lang="zh-TW"/>
          </a:p>
        </p:txBody>
      </p:sp>
      <p:sp>
        <p:nvSpPr>
          <p:cNvPr id="288" name="Google Shape;28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blend文件由文件头和若干block构成，每个block有header和data部分，其中有个特殊的SDNA block用于解释保存时所有类型的内存布局</a:t>
            </a:r>
            <a:endParaRPr lang="zh-TW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blender文件读写是基于ID基类的，Main结构体下有所有ID链表，保存文件就是把Main下面所有该保存的ID写入文件，读取文件就是把文件中所有ID读到新的Main</a:t>
            </a:r>
            <a:endParaRPr lang="zh-TW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ID可以有subdata，其指针相当于unique_ptr，subdata在保存时作为DATA块，紧跟ID块后面</a:t>
            </a:r>
            <a:endParaRPr lang="zh-TW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写文件实际上就是将内存dump到文件，指针也会被写入文件，指向的数据块header会带上保存文件时的内存地址</a:t>
            </a:r>
            <a:endParaRPr lang="zh-TW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读文件时读取所有文件块，如果文件SDNA和当前版本不一致，则进行兼容转换，读取后进行地址重定向，将存入文件的旧地址更新为实际内存地址</a:t>
            </a:r>
            <a:endParaRPr lang="zh-TW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</a:t>
            </a:r>
            <a:r>
              <a:rPr lang="zh-TW"/>
              <a:t>文件内容</a:t>
            </a:r>
            <a:endParaRPr lang="zh-TW"/>
          </a:p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311700" y="1152475"/>
            <a:ext cx="6193200" cy="3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一个file header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若干个file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header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data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结尾两个特殊file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SDNA自带保存时所有类型信息，能够解释其他数据block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ENDB标记结束</a:t>
            </a:r>
            <a:endParaRPr lang="zh-TW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04875" y="1152475"/>
            <a:ext cx="2509500" cy="3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file header</a:t>
            </a:r>
            <a:endParaRPr lang="zh-TW"/>
          </a:p>
        </p:txBody>
      </p:sp>
      <p:sp>
        <p:nvSpPr>
          <p:cNvPr id="84" name="Google Shape;84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12</a:t>
            </a:r>
            <a:r>
              <a:rPr lang="zh-TW"/>
              <a:t>字节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开头BLENDER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_表示32位，-表示64位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v表示小端，V表示大端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3个字符版本号</a:t>
            </a:r>
            <a:endParaRPr lang="zh-TW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BLENDER-v303：64位小端3.3版本</a:t>
            </a:r>
            <a:endParaRPr lang="zh-TW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500" y="2922419"/>
            <a:ext cx="9144003" cy="7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4963" y="4283125"/>
            <a:ext cx="8054074" cy="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block header</a:t>
            </a:r>
            <a:endParaRPr lang="zh-TW"/>
          </a:p>
        </p:txBody>
      </p:sp>
      <p:sp>
        <p:nvSpPr>
          <p:cNvPr id="92" name="Google Shape;92;p18"/>
          <p:cNvSpPr txBox="1"/>
          <p:nvPr>
            <p:ph type="body" idx="1"/>
          </p:nvPr>
        </p:nvSpPr>
        <p:spPr>
          <a:xfrm>
            <a:off x="311700" y="1152475"/>
            <a:ext cx="691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</a:t>
            </a:r>
            <a:r>
              <a:rPr lang="zh-TW"/>
              <a:t>字节（32位版本）or 24字节（64位版本）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4字节标识，部分定义在BLO_blend_defs.h，其他开头的都是ID（见ID_Type），两字节ID标识，</a:t>
            </a:r>
            <a:r>
              <a:rPr lang="zh-TW"/>
              <a:t>两字节空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size说明后面data块长度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一个指针记录保存时data块对应原始地址，用于link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SDNA index表示data块对应</a:t>
            </a:r>
            <a:r>
              <a:rPr lang="zh-CN" altLang="zh-TW">
                <a:ea typeface="宋体" panose="02010600030101010101" pitchFamily="2" charset="-122"/>
              </a:rPr>
              <a:t>结构体</a:t>
            </a:r>
            <a:r>
              <a:rPr lang="zh-TW"/>
              <a:t>在SDNA的编号</a:t>
            </a:r>
            <a:r>
              <a:rPr lang="zh-CN" altLang="zh-TW">
                <a:ea typeface="宋体" panose="02010600030101010101" pitchFamily="2" charset="-122"/>
              </a:rPr>
              <a:t>（不是类型编号，只有结构体会放到</a:t>
            </a:r>
            <a:r>
              <a:rPr lang="en-US" altLang="zh-CN">
                <a:ea typeface="宋体" panose="02010600030101010101" pitchFamily="2" charset="-122"/>
              </a:rPr>
              <a:t>block</a:t>
            </a:r>
            <a:r>
              <a:rPr lang="zh-CN" altLang="en-US">
                <a:ea typeface="宋体" panose="02010600030101010101" pitchFamily="2" charset="-122"/>
              </a:rPr>
              <a:t>里）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count表示data块里存了几个对象实例</a:t>
            </a:r>
            <a:endParaRPr lang="zh-TW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3735725"/>
            <a:ext cx="9143997" cy="4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25200" y="1355350"/>
            <a:ext cx="1886526" cy="18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block header</a:t>
            </a:r>
            <a:endParaRPr lang="zh-TW"/>
          </a:p>
        </p:txBody>
      </p:sp>
      <p:sp>
        <p:nvSpPr>
          <p:cNvPr id="100" name="Google Shape;100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场景放一个方块，名为Cube，实际上是个Object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block以OB\0\0开头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块长度0x000005a8即1448字节，也就是sizeof(Object)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保存时地址为0x000001</a:t>
            </a:r>
            <a:r>
              <a:rPr lang="zh-TW" sz="1400"/>
              <a:t>b8d0450b68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TW" sz="1400"/>
              <a:t>SDNA</a:t>
            </a:r>
            <a:r>
              <a:rPr lang="zh-TW" sz="1400"/>
              <a:t>编号0x00000220==544，在dna_type_offsets.h里可以看</a:t>
            </a:r>
            <a:r>
              <a:rPr lang="zh-TW" sz="1400"/>
              <a:t>_SDNA_TYPE_Object</a:t>
            </a:r>
            <a:r>
              <a:rPr lang="zh-TW" sz="1400"/>
              <a:t>=544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数据块内有一个</a:t>
            </a:r>
            <a:r>
              <a:rPr lang="zh-TW" sz="1400"/>
              <a:t>Object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接下来1448个字节就是该</a:t>
            </a:r>
            <a:r>
              <a:rPr lang="zh-TW" sz="1400"/>
              <a:t>Object</a:t>
            </a:r>
            <a:r>
              <a:rPr lang="zh-TW" sz="1400"/>
              <a:t>内容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可以看到40个字节后出现OBCube，这是Object下ID的name成员，其地址偏移正好是40字节，虽然方块名叫Cube，但前面被自动加上类型缩写OB</a:t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50212" y="3621175"/>
            <a:ext cx="6643574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</a:t>
            </a:r>
            <a:r>
              <a:rPr lang="zh-TW"/>
              <a:t>（DataBlock）</a:t>
            </a:r>
            <a:endParaRPr lang="zh-TW"/>
          </a:p>
        </p:txBody>
      </p:sp>
      <p:sp>
        <p:nvSpPr>
          <p:cNvPr id="107" name="Google Shape;107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1"/>
              </a:rPr>
              <a:t>https://wiki.blender.org/wiki/Source/Architecture/ID</a:t>
            </a:r>
            <a:endParaRPr lang="zh-TW"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也叫data block，是参与持久化和反射的基础类型，类似其他引擎的Object基类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blender由c语言编写，一个struct以ID开头，相当于继承自ID</a:t>
            </a:r>
            <a:endParaRPr lang="zh-TW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302" y="3463425"/>
            <a:ext cx="5769998" cy="8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52150" y="2667500"/>
            <a:ext cx="3091849" cy="24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</a:t>
            </a:r>
            <a:r>
              <a:rPr lang="zh-TW"/>
              <a:t>子类</a:t>
            </a:r>
            <a:endParaRPr lang="zh-TW"/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976975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所有ID子类都有缩写，在ID_Type下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BKE_main.h下Main结构体用链表存放所有类型ID</a:t>
            </a:r>
            <a:endParaRPr sz="16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6579" y="1682000"/>
            <a:ext cx="2367097" cy="346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34500" y="1682000"/>
            <a:ext cx="3393176" cy="34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2710,&quot;width&quot;:13910}"/>
</p:tagLst>
</file>

<file path=ppt/tags/tag2.xml><?xml version="1.0" encoding="utf-8"?>
<p:tagLst xmlns:p="http://schemas.openxmlformats.org/presentationml/2006/main">
  <p:tag name="COMMONDATA" val="eyJoZGlkIjoiZjM1ZTcwZWY2OTFiMGNkMDY3OTUwNTk0NWU5MWNiNDU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4798</Words>
  <Application>WPS 演示</Application>
  <PresentationFormat/>
  <Paragraphs>234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blend文件读写</vt:lpstr>
      <vt:lpstr>Outline</vt:lpstr>
      <vt:lpstr>blend文件内容</vt:lpstr>
      <vt:lpstr>blend文件内容</vt:lpstr>
      <vt:lpstr>file header</vt:lpstr>
      <vt:lpstr>block header</vt:lpstr>
      <vt:lpstr>block header</vt:lpstr>
      <vt:lpstr>ID（DataBlock）</vt:lpstr>
      <vt:lpstr>ID子类</vt:lpstr>
      <vt:lpstr>ID成员（部分）</vt:lpstr>
      <vt:lpstr>ID链表</vt:lpstr>
      <vt:lpstr>DNA &amp; RNA</vt:lpstr>
      <vt:lpstr>DNA &amp; RNA</vt:lpstr>
      <vt:lpstr>对比UE的UHT（Unreal Header Tool）</vt:lpstr>
      <vt:lpstr>SDNA（Structure DNA）</vt:lpstr>
      <vt:lpstr>NAME字段名</vt:lpstr>
      <vt:lpstr>TYPE类型名</vt:lpstr>
      <vt:lpstr>TLEN类型长度</vt:lpstr>
      <vt:lpstr>STRC结构体</vt:lpstr>
      <vt:lpstr>DNAstr数组</vt:lpstr>
      <vt:lpstr>makesdna</vt:lpstr>
      <vt:lpstr>makesdna流程</vt:lpstr>
      <vt:lpstr>读写文件</vt:lpstr>
      <vt:lpstr>writefile</vt:lpstr>
      <vt:lpstr>write IDs</vt:lpstr>
      <vt:lpstr>举例：object_blend_write</vt:lpstr>
      <vt:lpstr>举例：BKE_modifier_blend_write</vt:lpstr>
      <vt:lpstr>Bevel modifier Data block</vt:lpstr>
      <vt:lpstr>writefile end</vt:lpstr>
      <vt:lpstr>readfile</vt:lpstr>
      <vt:lpstr>readfile</vt:lpstr>
      <vt:lpstr>读取ID</vt:lpstr>
      <vt:lpstr>readfile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10</cp:revision>
  <dcterms:created xsi:type="dcterms:W3CDTF">2022-07-15T07:45:00Z</dcterms:created>
  <dcterms:modified xsi:type="dcterms:W3CDTF">2022-07-16T04:21:14Z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2052-11.1.0.11830</vt:lpwstr>
  </property>
</Properties>
</file>